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714" y="7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  <a:prstGeom prst="rect">
            <a:avLst/>
          </a:prstGeom>
        </p:spPr>
        <p:txBody>
          <a:bodyPr anchor="b"/>
          <a:lstStyle>
            <a:lvl1pPr algn="ctr">
              <a:defRPr sz="9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707-F1C2-4D35-AF48-C46ABBFAA2AA}" type="datetimeFigureOut">
              <a:rPr lang="it-IT" smtClean="0"/>
              <a:pPr/>
              <a:t>11/10/2024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B449-C939-4197-B30A-EB176B314B8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73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1361082"/>
            <a:ext cx="15773400" cy="1988345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3554710"/>
            <a:ext cx="15773400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707-F1C2-4D35-AF48-C46ABBFAA2AA}" type="datetimeFigureOut">
              <a:rPr lang="it-IT" smtClean="0"/>
              <a:pPr/>
              <a:t>11/10/2024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B449-C939-4197-B30A-EB176B314B8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93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93449E89-3733-0CA5-9226-57FB5556B44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9707-F1C2-4D35-AF48-C46ABBFAA2AA}" type="datetimeFigureOut">
              <a:rPr lang="it-IT" smtClean="0"/>
              <a:pPr/>
              <a:t>11/10/2024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4B449-C939-4197-B30A-EB176B314B8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60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91F771-90B2-D199-40C4-E5F48E338E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5EA4544-8507-5E78-BA6A-CAA857C795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E19EA732-3EFE-0549-ADD2-7FA59B8E9CB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7080" y="355301"/>
            <a:ext cx="5143500" cy="89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74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91F771-90B2-D199-40C4-E5F48E338E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5EA4544-8507-5E78-BA6A-CAA857C795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E19EA732-3EFE-0549-ADD2-7FA59B8E9CB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7080" y="355301"/>
            <a:ext cx="5143500" cy="89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748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</TotalTime>
  <Words>0</Words>
  <Application>Microsoft Office PowerPoint</Application>
  <PresentationFormat>Personalizzato</PresentationFormat>
  <Paragraphs>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Alessandro Lamuraglia</dc:creator>
  <cp:lastModifiedBy>Sabrina Bozzi</cp:lastModifiedBy>
  <cp:revision>5</cp:revision>
  <dcterms:created xsi:type="dcterms:W3CDTF">2024-10-03T16:33:34Z</dcterms:created>
  <dcterms:modified xsi:type="dcterms:W3CDTF">2024-10-11T07:07:21Z</dcterms:modified>
</cp:coreProperties>
</file>