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5143500" cy="9144000" type="screen16x9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6405"/>
  </p:normalViewPr>
  <p:slideViewPr>
    <p:cSldViewPr snapToGrid="0" snapToObjects="1">
      <p:cViewPr varScale="1">
        <p:scale>
          <a:sx n="84" d="100"/>
          <a:sy n="84" d="100"/>
        </p:scale>
        <p:origin x="35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91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2349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16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98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22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543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12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17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0798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81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036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119C-7F4E-8D49-9602-67C7938B29E2}" type="datetimeFigureOut">
              <a:rPr lang="it-IT" smtClean="0"/>
              <a:t>25/08/2025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DC56-7CED-9142-9E05-CA7C5CF734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022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5BD000-49A3-D2CC-C43C-36BCF989999B}"/>
              </a:ext>
            </a:extLst>
          </p:cNvPr>
          <p:cNvSpPr txBox="1"/>
          <p:nvPr/>
        </p:nvSpPr>
        <p:spPr>
          <a:xfrm>
            <a:off x="0" y="226798"/>
            <a:ext cx="3669175" cy="370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TITLE</a:t>
            </a:r>
          </a:p>
        </p:txBody>
      </p:sp>
      <p:pic>
        <p:nvPicPr>
          <p:cNvPr id="4" name="Immagine 3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A428A592-64D6-CFFC-811A-DF2AF9E13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2440"/>
            <a:ext cx="5143500" cy="10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49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1</Words>
  <Application>Microsoft Office PowerPoint</Application>
  <PresentationFormat>Presentazione su schermo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siena congress</cp:lastModifiedBy>
  <cp:revision>24</cp:revision>
  <dcterms:created xsi:type="dcterms:W3CDTF">2022-05-25T14:52:27Z</dcterms:created>
  <dcterms:modified xsi:type="dcterms:W3CDTF">2025-08-25T07:23:15Z</dcterms:modified>
</cp:coreProperties>
</file>