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7" r:id="rId2"/>
  </p:sldIdLst>
  <p:sldSz cx="5143500" cy="91440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1" autoAdjust="0"/>
    <p:restoredTop sz="96301"/>
  </p:normalViewPr>
  <p:slideViewPr>
    <p:cSldViewPr snapToGrid="0" snapToObjects="1">
      <p:cViewPr varScale="1">
        <p:scale>
          <a:sx n="81" d="100"/>
          <a:sy n="81" d="100"/>
        </p:scale>
        <p:origin x="355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42F76-2F4F-9D4B-ADA8-D60F1EBA8D8F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921125" y="857250"/>
            <a:ext cx="13017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2F5B1-384D-CB4C-B31F-2EFF4A9D78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03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2F5B1-384D-CB4C-B31F-2EFF4A9D785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2389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3" y="1496484"/>
            <a:ext cx="4371975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38" y="4802717"/>
            <a:ext cx="3857625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999A119C-7F4E-8D49-9602-67C7938B29E2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E3D7DC56-7CED-9142-9E05-CA7C5CF734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1916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999A119C-7F4E-8D49-9602-67C7938B29E2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E3D7DC56-7CED-9142-9E05-CA7C5CF734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6817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80818" y="486834"/>
            <a:ext cx="1109067" cy="774911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616" y="486834"/>
            <a:ext cx="3262908" cy="77491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999A119C-7F4E-8D49-9602-67C7938B29E2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E3D7DC56-7CED-9142-9E05-CA7C5CF734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0364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999A119C-7F4E-8D49-9602-67C7938B29E2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E3D7DC56-7CED-9142-9E05-CA7C5CF734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2349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937" y="2279653"/>
            <a:ext cx="4436269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937" y="6119286"/>
            <a:ext cx="4436269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999A119C-7F4E-8D49-9602-67C7938B29E2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E3D7DC56-7CED-9142-9E05-CA7C5CF734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8160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615" y="2434167"/>
            <a:ext cx="2185988" cy="580178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897" y="2434167"/>
            <a:ext cx="2185988" cy="580178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999A119C-7F4E-8D49-9602-67C7938B29E2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E3D7DC56-7CED-9142-9E05-CA7C5CF734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2987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486836"/>
            <a:ext cx="4436269" cy="176741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286" y="2241551"/>
            <a:ext cx="2175941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4286" y="3340100"/>
            <a:ext cx="2175941" cy="491278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3897" y="2241551"/>
            <a:ext cx="2186657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3897" y="3340100"/>
            <a:ext cx="2186657" cy="491278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999A119C-7F4E-8D49-9602-67C7938B29E2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E3D7DC56-7CED-9142-9E05-CA7C5CF734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3225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999A119C-7F4E-8D49-9602-67C7938B29E2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E3D7DC56-7CED-9142-9E05-CA7C5CF734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5439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999A119C-7F4E-8D49-9602-67C7938B29E2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E3D7DC56-7CED-9142-9E05-CA7C5CF734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7125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6657" y="1316569"/>
            <a:ext cx="2603897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0"/>
            <a:ext cx="165891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999A119C-7F4E-8D49-9602-67C7938B29E2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E3D7DC56-7CED-9142-9E05-CA7C5CF734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2170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86657" y="1316569"/>
            <a:ext cx="2603897" cy="6498167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0"/>
            <a:ext cx="165891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999A119C-7F4E-8D49-9602-67C7938B29E2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/>
          <a:lstStyle/>
          <a:p>
            <a:fld id="{E3D7DC56-7CED-9142-9E05-CA7C5CF734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0798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3616" y="119270"/>
            <a:ext cx="4436269" cy="7887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3616" y="908049"/>
            <a:ext cx="4436269" cy="7327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101FFE14-F01D-0C0D-EEFA-D8730CBB9A7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8524875"/>
            <a:ext cx="514350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2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8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61210-4297-CA6F-30C0-5D7F57413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6EB7D7-9A68-59C2-A243-36DBE5832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13886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1</Words>
  <Application>Microsoft Office PowerPoint</Application>
  <PresentationFormat>Presentazione su schermo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Utente Windows</cp:lastModifiedBy>
  <cp:revision>27</cp:revision>
  <dcterms:created xsi:type="dcterms:W3CDTF">2022-05-25T14:52:27Z</dcterms:created>
  <dcterms:modified xsi:type="dcterms:W3CDTF">2026-07-16T14:35:13Z</dcterms:modified>
</cp:coreProperties>
</file>