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1" r:id="rId3"/>
    <p:sldId id="26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68"/>
    <a:srgbClr val="3C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1"/>
    <p:restoredTop sz="94678"/>
  </p:normalViewPr>
  <p:slideViewPr>
    <p:cSldViewPr snapToGrid="0">
      <p:cViewPr varScale="1">
        <p:scale>
          <a:sx n="106" d="100"/>
          <a:sy n="106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D4934E-4D02-3247-DD89-FDA777BA0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4BB55C8-3A6E-2F6D-3A26-5F35B948F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0818A1-F53A-1E78-EDC0-D55852300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6C85B8-E79F-58C4-243A-F203F926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52B54C-9F42-DF70-6C7F-D4C9AA9E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53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B59C3B-C972-16CE-D5C8-833B41D1B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D1CE9A-E7A0-5A91-38FF-CF317A650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8AF9CC-2ED4-42B0-C9F5-052BB3EAD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CE7DB1-79E1-98A4-2095-97BF5DDE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534822-FDD5-1109-C710-ACB2170EA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17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D4A393C-A486-57AF-D165-2A8C750FF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4820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A84167-008B-F23E-CAA0-DEAFE81B4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4820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107B4D-3326-53F1-2608-5310681C03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660043"/>
            <a:ext cx="2743200" cy="198409"/>
          </a:xfrm>
        </p:spPr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47715A-CBA7-122B-F236-099B742D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60043"/>
            <a:ext cx="4114800" cy="198408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6BA600-BFE8-5866-6DD0-910A966A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60043"/>
            <a:ext cx="2743200" cy="198409"/>
          </a:xfrm>
        </p:spPr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31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CA29C7-8E69-10C3-ADCA-AD14A0F84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98" y="2078966"/>
            <a:ext cx="10603302" cy="432858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2E3865-8597-3B27-BEF5-3A23B9B6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D15416-EC90-C98F-3382-B329EE91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C5E3CA-F320-8E99-F4D2-8DD729477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651CB5F2-F4E9-03EC-76F9-A3DFF5DCF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98" y="914401"/>
            <a:ext cx="10603302" cy="1164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9376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73ABF-308B-275E-7233-86CD8CE27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1A9FFF-20F7-6FA0-D650-B1AC8E937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51781B-8D13-A352-2B4B-F1BE051A5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74C702-7AFE-E100-A381-7635CAD2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ED0200-0604-D892-D4D0-514EEEDB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428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F7A0B6-6D80-1407-C4DF-7C3E1768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B43301-CEFF-725C-10FD-544BE62B3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78965"/>
            <a:ext cx="5181600" cy="409799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F94379D-B0FD-2D1F-28C7-78F79776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78965"/>
            <a:ext cx="5181600" cy="409799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019AFFB-3CE5-89E0-4606-DDB804A20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8BB5FE-6BCC-7BB4-B45C-5B80DED4F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E413E6-7F77-40D7-FC5E-3F1DF7FB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55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53E291-8852-6FBD-8195-2597A97CA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9578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81E794-8C9B-2B72-BD4F-EAB953E2A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5561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93B7154-47BE-5D53-B4B5-C325EE579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79528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BF7113A-03C4-A25C-750C-E8703BF43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5561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66DAB6D-591B-E47C-85EF-91EE46924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79528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0D8F407-9B24-38AB-DABA-CEA383692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664116"/>
            <a:ext cx="2743200" cy="198409"/>
          </a:xfrm>
        </p:spPr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C759D8F-02E8-C546-B268-A2FD38AD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64116"/>
            <a:ext cx="4114800" cy="19840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B39C086-E60D-9E1A-2E99-5919824C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64116"/>
            <a:ext cx="2743200" cy="198409"/>
          </a:xfrm>
        </p:spPr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212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7B682-86B2-08FA-8D1A-DF5ED7A2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4A9E843-FC0D-5086-8E1E-53E50A9E9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98DA613-846D-4DCF-11E7-3A3A7368C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7199E8B-7675-FFB6-FDE6-59394D9B3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81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BF4CF67-593E-DB05-38BB-677699DDB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5FCB666-9CB2-CC2A-3513-31629C6E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A4F051-C994-B199-914C-AA4EDA6B3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51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AFCCC9-452D-7753-5512-C4FB8D41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676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C1D87C-6F5B-253B-D9CA-638DAC206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6698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0C5BFF-8824-1338-F650-56AE2A5C4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369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4DFA265-F2AB-4921-9E9D-20675A29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659591"/>
            <a:ext cx="2743200" cy="198409"/>
          </a:xfrm>
        </p:spPr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6ED840-B5F8-D591-2E13-BC0464EB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59591"/>
            <a:ext cx="4114800" cy="198408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B918D62-8D3B-EF42-5298-1134FF12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59591"/>
            <a:ext cx="2743200" cy="198409"/>
          </a:xfrm>
        </p:spPr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455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821CA-DE82-1935-38BB-6F254216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8136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7E32379-8ADD-4A45-0C77-841FA00FDC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836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51CC3C6-4977-F0BD-702D-98E736A91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2833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E293B0-52E1-B193-91F0-A8C6C4A42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659591"/>
            <a:ext cx="2743200" cy="198409"/>
          </a:xfrm>
        </p:spPr>
        <p:txBody>
          <a:bodyPr/>
          <a:lstStyle/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4AF1BD-1579-72BC-AE6B-AE77F09B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59591"/>
            <a:ext cx="4114800" cy="198408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2EA990-B27F-9160-C02C-F9FA16BF3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59591"/>
            <a:ext cx="2743200" cy="198409"/>
          </a:xfrm>
        </p:spPr>
        <p:txBody>
          <a:bodyPr/>
          <a:lstStyle/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656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7197C0F-395A-FED8-2777-0C13165A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1"/>
            <a:ext cx="10515600" cy="1164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23668D-CB2B-EBBD-CDBA-F8AAFDB91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6990"/>
            <a:ext cx="10515600" cy="3959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1793D6-A886-953D-E500-CCB3FDB81D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659591"/>
            <a:ext cx="2743200" cy="19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991946-6DA3-A146-847A-289CF49ECA65}" type="datetimeFigureOut">
              <a:rPr lang="it-IT" smtClean="0"/>
              <a:t>15/07/2026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27C806-72DF-DF7C-922A-625440688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59591"/>
            <a:ext cx="4114800" cy="198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D14517-CEC2-ABEE-454E-0A7578DD8D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659591"/>
            <a:ext cx="2743200" cy="198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E3BAD-A3A6-3B47-B530-F736462797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426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26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26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26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26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26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F096D4-DFA6-0CD9-482E-7121E2CB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970" y="1925760"/>
            <a:ext cx="8956830" cy="3187777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00426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Inserisci qui il titolo della presentazione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EC92D-5327-F20E-41E1-BB7DA2902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970" y="5211191"/>
            <a:ext cx="8956829" cy="1196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3C20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Inserisci qui nome o nomi relatore/ i</a:t>
            </a:r>
          </a:p>
        </p:txBody>
      </p:sp>
    </p:spTree>
    <p:extLst>
      <p:ext uri="{BB962C8B-B14F-4D97-AF65-F5344CB8AC3E}">
        <p14:creationId xmlns:p14="http://schemas.microsoft.com/office/powerpoint/2010/main" val="324747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FA2ADEE-C167-4784-BEA1-6025118EA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CDF5D25-D2EE-7E19-AE33-351EFDEBF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9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FAEAA8-6444-AD82-9F2D-65C49D7AA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511457-2111-BB64-06C9-003C30858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970" y="1925760"/>
            <a:ext cx="8956830" cy="3187777"/>
          </a:xfrm>
        </p:spPr>
        <p:txBody>
          <a:bodyPr>
            <a:normAutofit/>
          </a:bodyPr>
          <a:lstStyle/>
          <a:p>
            <a:r>
              <a:rPr lang="it-IT" sz="7200" dirty="0">
                <a:solidFill>
                  <a:srgbClr val="0042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3272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15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Inserisci qui il titolo della presentazione</vt:lpstr>
      <vt:lpstr>Presentazione standard di PowerPoint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Inserisci qui il titolo della presentazione</dc:title>
  <dc:creator>Emanuela Messina</dc:creator>
  <cp:lastModifiedBy>Utente Windows</cp:lastModifiedBy>
  <cp:revision>4</cp:revision>
  <dcterms:created xsi:type="dcterms:W3CDTF">2026-07-15T08:31:44Z</dcterms:created>
  <dcterms:modified xsi:type="dcterms:W3CDTF">2026-07-15T14:16:14Z</dcterms:modified>
</cp:coreProperties>
</file>